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4"/>
  </p:sldMasterIdLst>
  <p:notesMasterIdLst>
    <p:notesMasterId r:id="rId8"/>
  </p:notesMasterIdLst>
  <p:sldIdLst>
    <p:sldId id="266" r:id="rId5"/>
    <p:sldId id="257" r:id="rId6"/>
    <p:sldId id="265" r:id="rId7"/>
  </p:sldIdLst>
  <p:sldSz cx="13716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28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04E9F6-3F16-5ED4-C927-6EF35D27EF16}" v="1" dt="2025-06-25T14:18:22.14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04"/>
    <p:restoredTop sz="94749"/>
  </p:normalViewPr>
  <p:slideViewPr>
    <p:cSldViewPr snapToGrid="0">
      <p:cViewPr varScale="1">
        <p:scale>
          <a:sx n="88" d="100"/>
          <a:sy n="88" d="100"/>
        </p:scale>
        <p:origin x="3320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arabucci, Claudia" userId="S::claudia.barabucci_gopacom.eu#ext#@efsa815.onmicrosoft.com::8c66b775-c6b3-42de-a97f-5d050fa0c3a8" providerId="AD" clId="Web-{1404E9F6-3F16-5ED4-C927-6EF35D27EF16}"/>
    <pc:docChg chg="delSld">
      <pc:chgData name="Barabucci, Claudia" userId="S::claudia.barabucci_gopacom.eu#ext#@efsa815.onmicrosoft.com::8c66b775-c6b3-42de-a97f-5d050fa0c3a8" providerId="AD" clId="Web-{1404E9F6-3F16-5ED4-C927-6EF35D27EF16}" dt="2025-06-25T14:18:22.141" v="0"/>
      <pc:docMkLst>
        <pc:docMk/>
      </pc:docMkLst>
      <pc:sldChg chg="del">
        <pc:chgData name="Barabucci, Claudia" userId="S::claudia.barabucci_gopacom.eu#ext#@efsa815.onmicrosoft.com::8c66b775-c6b3-42de-a97f-5d050fa0c3a8" providerId="AD" clId="Web-{1404E9F6-3F16-5ED4-C927-6EF35D27EF16}" dt="2025-06-25T14:18:22.141" v="0"/>
        <pc:sldMkLst>
          <pc:docMk/>
          <pc:sldMk cId="2841394380" sldId="26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51D38F-E2A1-FF4A-84F8-398DD21E27ED}" type="datetimeFigureOut">
              <a:rPr lang="en-US" smtClean="0"/>
              <a:t>6/25/2025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5A4D7B-C355-9546-97F9-4254FB5C1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3179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2244726"/>
            <a:ext cx="11658600" cy="47752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7204076"/>
            <a:ext cx="10287000" cy="3311524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41EB8-164C-FC4F-A768-2C7413F753D7}" type="datetimeFigureOut">
              <a:rPr lang="fr-FR" smtClean="0"/>
              <a:t>25/06/2025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554B1-475C-B048-B142-7BC1A6E59C2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5291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41EB8-164C-FC4F-A768-2C7413F753D7}" type="datetimeFigureOut">
              <a:rPr lang="fr-FR" smtClean="0"/>
              <a:t>25/06/2025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554B1-475C-B048-B142-7BC1A6E59C2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8926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730250"/>
            <a:ext cx="2957513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730250"/>
            <a:ext cx="8701088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41EB8-164C-FC4F-A768-2C7413F753D7}" type="datetimeFigureOut">
              <a:rPr lang="fr-FR" smtClean="0"/>
              <a:t>25/06/2025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554B1-475C-B048-B142-7BC1A6E59C2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8223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41EB8-164C-FC4F-A768-2C7413F753D7}" type="datetimeFigureOut">
              <a:rPr lang="fr-FR" smtClean="0"/>
              <a:t>25/06/2025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554B1-475C-B048-B142-7BC1A6E59C2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2637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3419479"/>
            <a:ext cx="11830050" cy="5705474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9178929"/>
            <a:ext cx="11830050" cy="3000374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41EB8-164C-FC4F-A768-2C7413F753D7}" type="datetimeFigureOut">
              <a:rPr lang="fr-FR" smtClean="0"/>
              <a:t>25/06/2025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554B1-475C-B048-B142-7BC1A6E59C2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4984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3651250"/>
            <a:ext cx="58293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3651250"/>
            <a:ext cx="58293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41EB8-164C-FC4F-A768-2C7413F753D7}" type="datetimeFigureOut">
              <a:rPr lang="fr-FR" smtClean="0"/>
              <a:t>25/06/2025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554B1-475C-B048-B142-7BC1A6E59C2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4330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730253"/>
            <a:ext cx="1183005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3362326"/>
            <a:ext cx="5802510" cy="164782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5010150"/>
            <a:ext cx="5802510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3362326"/>
            <a:ext cx="5831087" cy="164782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5010150"/>
            <a:ext cx="5831087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41EB8-164C-FC4F-A768-2C7413F753D7}" type="datetimeFigureOut">
              <a:rPr lang="fr-FR" smtClean="0"/>
              <a:t>25/06/2025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554B1-475C-B048-B142-7BC1A6E59C2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0044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41EB8-164C-FC4F-A768-2C7413F753D7}" type="datetimeFigureOut">
              <a:rPr lang="fr-FR" smtClean="0"/>
              <a:t>25/06/2025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554B1-475C-B048-B142-7BC1A6E59C2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2719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41EB8-164C-FC4F-A768-2C7413F753D7}" type="datetimeFigureOut">
              <a:rPr lang="fr-FR" smtClean="0"/>
              <a:t>25/06/2025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554B1-475C-B048-B142-7BC1A6E59C2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7914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1974853"/>
            <a:ext cx="6943725" cy="9747250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4114800"/>
            <a:ext cx="4423767" cy="7623176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41EB8-164C-FC4F-A768-2C7413F753D7}" type="datetimeFigureOut">
              <a:rPr lang="fr-FR" smtClean="0"/>
              <a:t>25/06/2025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554B1-475C-B048-B142-7BC1A6E59C2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4153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1974853"/>
            <a:ext cx="6943725" cy="9747250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4114800"/>
            <a:ext cx="4423767" cy="7623176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41EB8-164C-FC4F-A768-2C7413F753D7}" type="datetimeFigureOut">
              <a:rPr lang="fr-FR" smtClean="0"/>
              <a:t>25/06/2025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554B1-475C-B048-B142-7BC1A6E59C2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1323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241EB8-164C-FC4F-A768-2C7413F753D7}" type="datetimeFigureOut">
              <a:rPr lang="fr-FR" smtClean="0"/>
              <a:t>25/06/2025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2712703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A554B1-475C-B048-B142-7BC1A6E59C2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6270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280" userDrawn="1">
          <p15:clr>
            <a:srgbClr val="F26B43"/>
          </p15:clr>
        </p15:guide>
        <p15:guide id="2" pos="6035" userDrawn="1">
          <p15:clr>
            <a:srgbClr val="F26B43"/>
          </p15:clr>
        </p15:guide>
        <p15:guide id="3" pos="4279" userDrawn="1">
          <p15:clr>
            <a:srgbClr val="F26B43"/>
          </p15:clr>
        </p15:guide>
        <p15:guide id="4" orient="horz" pos="764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hand holding a bowl of nuts&#10;&#10;Description automatically generated">
            <a:extLst>
              <a:ext uri="{FF2B5EF4-FFF2-40B4-BE49-F238E27FC236}">
                <a16:creationId xmlns:a16="http://schemas.microsoft.com/office/drawing/2014/main" id="{93D6ABB3-9902-ADBB-26EE-AA92780254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929BD07-297A-799B-84E2-5E7B1A7FF1D7}"/>
              </a:ext>
            </a:extLst>
          </p:cNvPr>
          <p:cNvSpPr/>
          <p:nvPr/>
        </p:nvSpPr>
        <p:spPr>
          <a:xfrm>
            <a:off x="0" y="11558016"/>
            <a:ext cx="13716000" cy="2157984"/>
          </a:xfrm>
          <a:prstGeom prst="rect">
            <a:avLst/>
          </a:prstGeom>
          <a:solidFill>
            <a:srgbClr val="2828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3E7DAD7-D632-1BC8-5E5B-D793DC65D3C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600120" y="11558016"/>
            <a:ext cx="4110444" cy="215798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3AB5B89-9880-3F7F-0A0E-20C19CFED317}"/>
              </a:ext>
            </a:extLst>
          </p:cNvPr>
          <p:cNvSpPr txBox="1"/>
          <p:nvPr/>
        </p:nvSpPr>
        <p:spPr>
          <a:xfrm>
            <a:off x="537262" y="12646742"/>
            <a:ext cx="1170712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Trusted science, safe food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BBF622A-0888-AE7D-2E13-7B5587F03CED}"/>
              </a:ext>
            </a:extLst>
          </p:cNvPr>
          <p:cNvSpPr/>
          <p:nvPr/>
        </p:nvSpPr>
        <p:spPr>
          <a:xfrm flipV="1">
            <a:off x="2801257" y="8932190"/>
            <a:ext cx="10640701" cy="972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D18484-F7E6-E18E-86B9-685F9EAFA78E}"/>
              </a:ext>
            </a:extLst>
          </p:cNvPr>
          <p:cNvSpPr txBox="1"/>
          <p:nvPr/>
        </p:nvSpPr>
        <p:spPr>
          <a:xfrm>
            <a:off x="2041451" y="9003591"/>
            <a:ext cx="112363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800" i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Détecter</a:t>
            </a:r>
            <a:r>
              <a:rPr lang="en-US" sz="4800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les </a:t>
            </a:r>
            <a:r>
              <a:rPr lang="en-US" sz="4800" i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allergènes</a:t>
            </a:r>
            <a:r>
              <a:rPr lang="en-US" sz="4800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4800" i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alimentaires</a:t>
            </a:r>
            <a:r>
              <a:rPr lang="en-US" sz="4800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?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86EE107-8D74-5903-95DC-675C2408296B}"/>
              </a:ext>
            </a:extLst>
          </p:cNvPr>
          <p:cNvSpPr/>
          <p:nvPr/>
        </p:nvSpPr>
        <p:spPr>
          <a:xfrm>
            <a:off x="7719237" y="9870396"/>
            <a:ext cx="5722721" cy="13892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F7011A5-6C40-CC04-63A2-9D7B5595EEDE}"/>
              </a:ext>
            </a:extLst>
          </p:cNvPr>
          <p:cNvSpPr txBox="1"/>
          <p:nvPr/>
        </p:nvSpPr>
        <p:spPr>
          <a:xfrm>
            <a:off x="5886775" y="9990645"/>
            <a:ext cx="7391007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7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Notre </a:t>
            </a:r>
            <a:r>
              <a:rPr lang="en-US" sz="6700" b="1" dirty="0" err="1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priorité</a:t>
            </a:r>
            <a:endParaRPr lang="en-US" sz="6700" b="1" dirty="0">
              <a:latin typeface="Roboto Black" panose="02000000000000000000" pitchFamily="2" charset="0"/>
              <a:ea typeface="Roboto Black" panose="02000000000000000000" pitchFamily="2" charset="0"/>
              <a:cs typeface="Roboto Black" panose="02000000000000000000" pitchFamily="2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7EF7C7-203D-954A-A6FE-141307395587}"/>
              </a:ext>
            </a:extLst>
          </p:cNvPr>
          <p:cNvSpPr/>
          <p:nvPr/>
        </p:nvSpPr>
        <p:spPr>
          <a:xfrm flipV="1">
            <a:off x="321382" y="363455"/>
            <a:ext cx="6361032" cy="9727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A7EEFDF-6C82-89AC-C829-BF2E771A058D}"/>
              </a:ext>
            </a:extLst>
          </p:cNvPr>
          <p:cNvSpPr/>
          <p:nvPr/>
        </p:nvSpPr>
        <p:spPr>
          <a:xfrm>
            <a:off x="321382" y="1301660"/>
            <a:ext cx="4973631" cy="13892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59D2EF1-5A2A-8879-F085-EBAEDB4EACA8}"/>
              </a:ext>
            </a:extLst>
          </p:cNvPr>
          <p:cNvSpPr txBox="1"/>
          <p:nvPr/>
        </p:nvSpPr>
        <p:spPr>
          <a:xfrm>
            <a:off x="496971" y="435798"/>
            <a:ext cx="7199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i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Protéines</a:t>
            </a:r>
            <a:r>
              <a:rPr lang="en-US" sz="4800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4800" i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végétales</a:t>
            </a:r>
            <a:r>
              <a:rPr lang="en-US" sz="4800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?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9389A32-8C6F-1176-400D-405CB42EED1D}"/>
              </a:ext>
            </a:extLst>
          </p:cNvPr>
          <p:cNvSpPr txBox="1"/>
          <p:nvPr/>
        </p:nvSpPr>
        <p:spPr>
          <a:xfrm>
            <a:off x="496971" y="1377025"/>
            <a:ext cx="6361032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700" b="1" dirty="0" err="1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Votre</a:t>
            </a:r>
            <a:r>
              <a:rPr lang="en-US" sz="67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 </a:t>
            </a:r>
            <a:r>
              <a:rPr lang="en-US" sz="6700" b="1" dirty="0" err="1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choix</a:t>
            </a:r>
            <a:endParaRPr lang="en-US" sz="6700" b="1" dirty="0">
              <a:latin typeface="Roboto Black" panose="02000000000000000000" pitchFamily="2" charset="0"/>
              <a:ea typeface="Roboto Black" panose="02000000000000000000" pitchFamily="2" charset="0"/>
              <a:cs typeface="Roboto Black" panose="02000000000000000000" pitchFamily="2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317E72E-DE61-8825-B7AB-5CA5B236C69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7696387" y="12125898"/>
            <a:ext cx="1967347" cy="977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496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A20D849-63A0-2C07-7213-1C95F300B25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3779" y="14671"/>
            <a:ext cx="13688445" cy="13688445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3E459253-05D2-EF77-E00A-9572A8211328}"/>
              </a:ext>
            </a:extLst>
          </p:cNvPr>
          <p:cNvSpPr/>
          <p:nvPr/>
        </p:nvSpPr>
        <p:spPr>
          <a:xfrm flipV="1">
            <a:off x="1036049" y="8932188"/>
            <a:ext cx="12405913" cy="972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754B548-5EE7-3C69-B9AF-8C5158BD6FFE}"/>
              </a:ext>
            </a:extLst>
          </p:cNvPr>
          <p:cNvSpPr txBox="1"/>
          <p:nvPr/>
        </p:nvSpPr>
        <p:spPr>
          <a:xfrm>
            <a:off x="871870" y="9003591"/>
            <a:ext cx="124059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800" i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Prévenir</a:t>
            </a:r>
            <a:r>
              <a:rPr lang="en-US" sz="4800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les maladies </a:t>
            </a:r>
            <a:r>
              <a:rPr lang="en-US" sz="4800" i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d'origine</a:t>
            </a:r>
            <a:r>
              <a:rPr lang="en-US" sz="4800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4800" i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alimentaire</a:t>
            </a:r>
            <a:r>
              <a:rPr lang="en-US" sz="4800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?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682ECF0-4070-C558-8CC3-1687A7055707}"/>
              </a:ext>
            </a:extLst>
          </p:cNvPr>
          <p:cNvSpPr/>
          <p:nvPr/>
        </p:nvSpPr>
        <p:spPr>
          <a:xfrm>
            <a:off x="7740502" y="9870396"/>
            <a:ext cx="5701457" cy="13892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BC5D174-4566-0AF7-49E9-6CB15A1EEE75}"/>
              </a:ext>
            </a:extLst>
          </p:cNvPr>
          <p:cNvSpPr txBox="1"/>
          <p:nvPr/>
        </p:nvSpPr>
        <p:spPr>
          <a:xfrm>
            <a:off x="5886776" y="9990645"/>
            <a:ext cx="7391007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7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Notre </a:t>
            </a:r>
            <a:r>
              <a:rPr lang="en-US" sz="6700" b="1" dirty="0" err="1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priorité</a:t>
            </a:r>
            <a:endParaRPr lang="en-US" sz="6700" b="1" dirty="0">
              <a:latin typeface="Roboto Black" panose="02000000000000000000" pitchFamily="2" charset="0"/>
              <a:ea typeface="Roboto Black" panose="02000000000000000000" pitchFamily="2" charset="0"/>
              <a:cs typeface="Roboto Black" panose="02000000000000000000" pitchFamily="2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4A3D5A6-9E20-3715-4621-0C03ADD6C12E}"/>
              </a:ext>
            </a:extLst>
          </p:cNvPr>
          <p:cNvSpPr/>
          <p:nvPr/>
        </p:nvSpPr>
        <p:spPr>
          <a:xfrm flipV="1">
            <a:off x="321382" y="363454"/>
            <a:ext cx="5135989" cy="9727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D984409-D160-1CB8-6D3B-6FB7719B626C}"/>
              </a:ext>
            </a:extLst>
          </p:cNvPr>
          <p:cNvSpPr/>
          <p:nvPr/>
        </p:nvSpPr>
        <p:spPr>
          <a:xfrm>
            <a:off x="321383" y="1301660"/>
            <a:ext cx="5002768" cy="13892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67EE560-A2E3-0F61-DAC5-F9DB9792DE8C}"/>
              </a:ext>
            </a:extLst>
          </p:cNvPr>
          <p:cNvSpPr txBox="1"/>
          <p:nvPr/>
        </p:nvSpPr>
        <p:spPr>
          <a:xfrm>
            <a:off x="496970" y="435798"/>
            <a:ext cx="53898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Plaisir </a:t>
            </a:r>
            <a:r>
              <a:rPr lang="en-US" sz="4800" i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culinaire</a:t>
            </a:r>
            <a:r>
              <a:rPr lang="en-US" sz="4800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?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2D59202-9648-C4BE-8B84-598ED6BDB558}"/>
              </a:ext>
            </a:extLst>
          </p:cNvPr>
          <p:cNvSpPr txBox="1"/>
          <p:nvPr/>
        </p:nvSpPr>
        <p:spPr>
          <a:xfrm>
            <a:off x="496971" y="1377025"/>
            <a:ext cx="6361032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700" b="1" dirty="0" err="1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Votre</a:t>
            </a:r>
            <a:r>
              <a:rPr lang="en-US" sz="67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 </a:t>
            </a:r>
            <a:r>
              <a:rPr lang="en-US" sz="6700" b="1" dirty="0" err="1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choix</a:t>
            </a:r>
            <a:endParaRPr lang="en-US" sz="6700" b="1" dirty="0">
              <a:latin typeface="Roboto Black" panose="02000000000000000000" pitchFamily="2" charset="0"/>
              <a:ea typeface="Roboto Black" panose="02000000000000000000" pitchFamily="2" charset="0"/>
              <a:cs typeface="Roboto Black" panose="02000000000000000000" pitchFamily="2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98BF1E5-5113-055A-3E50-2265F84BF9E0}"/>
              </a:ext>
            </a:extLst>
          </p:cNvPr>
          <p:cNvSpPr/>
          <p:nvPr/>
        </p:nvSpPr>
        <p:spPr>
          <a:xfrm>
            <a:off x="0" y="11558016"/>
            <a:ext cx="13716000" cy="2157984"/>
          </a:xfrm>
          <a:prstGeom prst="rect">
            <a:avLst/>
          </a:prstGeom>
          <a:solidFill>
            <a:srgbClr val="2828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701C973-5C25-4EA4-DFC9-E6B5D7876D0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600120" y="11558016"/>
            <a:ext cx="4110444" cy="215798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DC1D320-2964-EFC8-18B9-A01EBA311B9A}"/>
              </a:ext>
            </a:extLst>
          </p:cNvPr>
          <p:cNvSpPr txBox="1"/>
          <p:nvPr/>
        </p:nvSpPr>
        <p:spPr>
          <a:xfrm>
            <a:off x="537262" y="12646742"/>
            <a:ext cx="1170712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Trusted science, safe food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9EFB80B-EAEC-5352-BD4B-95DE64A0B2C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7696387" y="12125898"/>
            <a:ext cx="1967347" cy="977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5699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erson washing vegetables in a sink&#10;&#10;Description automatically generated">
            <a:extLst>
              <a:ext uri="{FF2B5EF4-FFF2-40B4-BE49-F238E27FC236}">
                <a16:creationId xmlns:a16="http://schemas.microsoft.com/office/drawing/2014/main" id="{C3D543E7-FF30-B8C1-7AAA-73518F3D36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227"/>
            <a:ext cx="13716000" cy="1371600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8C9210EA-A09C-30A5-6C87-57777DD9D506}"/>
              </a:ext>
            </a:extLst>
          </p:cNvPr>
          <p:cNvSpPr/>
          <p:nvPr/>
        </p:nvSpPr>
        <p:spPr>
          <a:xfrm flipV="1">
            <a:off x="4125431" y="8932188"/>
            <a:ext cx="9315371" cy="972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287558E-3644-6D79-6D63-8DAB64C1D03F}"/>
              </a:ext>
            </a:extLst>
          </p:cNvPr>
          <p:cNvSpPr/>
          <p:nvPr/>
        </p:nvSpPr>
        <p:spPr>
          <a:xfrm>
            <a:off x="7783033" y="9870396"/>
            <a:ext cx="5657766" cy="13892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7F6C91B-5664-BE25-F589-30661E445DF4}"/>
              </a:ext>
            </a:extLst>
          </p:cNvPr>
          <p:cNvSpPr txBox="1"/>
          <p:nvPr/>
        </p:nvSpPr>
        <p:spPr>
          <a:xfrm>
            <a:off x="5885616" y="9990645"/>
            <a:ext cx="7391007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7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Notre </a:t>
            </a:r>
            <a:r>
              <a:rPr lang="en-US" sz="6700" b="1" dirty="0" err="1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priorité</a:t>
            </a:r>
            <a:endParaRPr lang="en-US" sz="6700" b="1" dirty="0">
              <a:latin typeface="Roboto Black" panose="02000000000000000000" pitchFamily="2" charset="0"/>
              <a:ea typeface="Roboto Black" panose="02000000000000000000" pitchFamily="2" charset="0"/>
              <a:cs typeface="Roboto Black" panose="02000000000000000000" pitchFamily="2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597AEF0-FB54-F40B-3257-4EBC21F55414}"/>
              </a:ext>
            </a:extLst>
          </p:cNvPr>
          <p:cNvSpPr/>
          <p:nvPr/>
        </p:nvSpPr>
        <p:spPr>
          <a:xfrm flipV="1">
            <a:off x="321382" y="363454"/>
            <a:ext cx="6214885" cy="9727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D00F66A-C957-32BD-571E-15E67FB36368}"/>
              </a:ext>
            </a:extLst>
          </p:cNvPr>
          <p:cNvSpPr/>
          <p:nvPr/>
        </p:nvSpPr>
        <p:spPr>
          <a:xfrm>
            <a:off x="321383" y="1301660"/>
            <a:ext cx="4952366" cy="13892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71ED5B3-1033-C93A-4355-FED9FA71A0AD}"/>
              </a:ext>
            </a:extLst>
          </p:cNvPr>
          <p:cNvSpPr txBox="1"/>
          <p:nvPr/>
        </p:nvSpPr>
        <p:spPr>
          <a:xfrm>
            <a:off x="496970" y="435798"/>
            <a:ext cx="89010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De </a:t>
            </a:r>
            <a:r>
              <a:rPr lang="en-US" sz="4800" i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saison</a:t>
            </a:r>
            <a:r>
              <a:rPr lang="en-US" sz="4800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et durable?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73D8B8D-EEB0-34B5-CCC6-C37C2EEF97B3}"/>
              </a:ext>
            </a:extLst>
          </p:cNvPr>
          <p:cNvSpPr txBox="1"/>
          <p:nvPr/>
        </p:nvSpPr>
        <p:spPr>
          <a:xfrm>
            <a:off x="496971" y="1377025"/>
            <a:ext cx="6361032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700" b="1" dirty="0" err="1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Votre</a:t>
            </a:r>
            <a:r>
              <a:rPr lang="en-US" sz="67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 </a:t>
            </a:r>
            <a:r>
              <a:rPr lang="en-US" sz="6700" b="1" dirty="0" err="1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choix</a:t>
            </a:r>
            <a:endParaRPr lang="en-US" sz="6700" b="1" dirty="0">
              <a:latin typeface="Roboto Black" panose="02000000000000000000" pitchFamily="2" charset="0"/>
              <a:ea typeface="Roboto Black" panose="02000000000000000000" pitchFamily="2" charset="0"/>
              <a:cs typeface="Roboto Black" panose="02000000000000000000" pitchFamily="2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8BB98B5-F85A-8FD5-5B80-D7C308D197CD}"/>
              </a:ext>
            </a:extLst>
          </p:cNvPr>
          <p:cNvSpPr/>
          <p:nvPr/>
        </p:nvSpPr>
        <p:spPr>
          <a:xfrm flipV="1">
            <a:off x="8016949" y="8081584"/>
            <a:ext cx="5423853" cy="972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BCCB7F7-9F1D-E4C6-B231-497C96A6BAFA}"/>
              </a:ext>
            </a:extLst>
          </p:cNvPr>
          <p:cNvSpPr txBox="1"/>
          <p:nvPr/>
        </p:nvSpPr>
        <p:spPr>
          <a:xfrm>
            <a:off x="3850236" y="9022268"/>
            <a:ext cx="94263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800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manipulation </a:t>
            </a:r>
            <a:r>
              <a:rPr lang="en-US" sz="4800" i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sûre</a:t>
            </a:r>
            <a:r>
              <a:rPr lang="en-US" sz="4800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des aliments?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2240700-6E21-B65A-B668-D8DC4929ED40}"/>
              </a:ext>
            </a:extLst>
          </p:cNvPr>
          <p:cNvSpPr txBox="1"/>
          <p:nvPr/>
        </p:nvSpPr>
        <p:spPr>
          <a:xfrm>
            <a:off x="4125432" y="8124277"/>
            <a:ext cx="91511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800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Conseils pour </a:t>
            </a:r>
            <a:r>
              <a:rPr lang="en-US" sz="4800" i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une</a:t>
            </a:r>
            <a:endParaRPr lang="en-US" sz="4800" i="1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0888213-C535-8931-C82E-BE597368C8A4}"/>
              </a:ext>
            </a:extLst>
          </p:cNvPr>
          <p:cNvSpPr/>
          <p:nvPr/>
        </p:nvSpPr>
        <p:spPr>
          <a:xfrm>
            <a:off x="0" y="11558016"/>
            <a:ext cx="13716000" cy="2157984"/>
          </a:xfrm>
          <a:prstGeom prst="rect">
            <a:avLst/>
          </a:prstGeom>
          <a:solidFill>
            <a:srgbClr val="2828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91106F8-C280-E4A1-0E8D-072997275A0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600120" y="11558016"/>
            <a:ext cx="4110444" cy="215798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7661751-2DC5-A310-C736-96E817447FA6}"/>
              </a:ext>
            </a:extLst>
          </p:cNvPr>
          <p:cNvSpPr txBox="1"/>
          <p:nvPr/>
        </p:nvSpPr>
        <p:spPr>
          <a:xfrm>
            <a:off x="537262" y="12646742"/>
            <a:ext cx="1170712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Trusted science, safe food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D5A72E7-8801-1D3A-C904-FA2A507F754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7696387" y="12125898"/>
            <a:ext cx="1967347" cy="977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5548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356EEDEAE7F14A88356AAC92EB024A" ma:contentTypeVersion="13" ma:contentTypeDescription="Create a new document." ma:contentTypeScope="" ma:versionID="0db299d0f6abee991b9845b0cde0892c">
  <xsd:schema xmlns:xsd="http://www.w3.org/2001/XMLSchema" xmlns:xs="http://www.w3.org/2001/XMLSchema" xmlns:p="http://schemas.microsoft.com/office/2006/metadata/properties" xmlns:ns2="4f6368f1-8b3d-436b-8b27-811514ce3001" xmlns:ns3="89653cd1-c1a4-4050-8311-3f96f910c397" targetNamespace="http://schemas.microsoft.com/office/2006/metadata/properties" ma:root="true" ma:fieldsID="0b3f98a5b042614c187e476a6c1710a4" ns2:_="" ns3:_="">
    <xsd:import namespace="4f6368f1-8b3d-436b-8b27-811514ce3001"/>
    <xsd:import namespace="89653cd1-c1a4-4050-8311-3f96f910c39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6368f1-8b3d-436b-8b27-811514ce300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653cd1-c1a4-4050-8311-3f96f910c397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752d8240-99b7-49a5-984c-b45bc1eb92bc}" ma:internalName="TaxCatchAll" ma:showField="CatchAllData" ma:web="89653cd1-c1a4-4050-8311-3f96f910c39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9653cd1-c1a4-4050-8311-3f96f910c397" xsi:nil="true"/>
    <lcf76f155ced4ddcb4097134ff3c332f xmlns="4f6368f1-8b3d-436b-8b27-811514ce3001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45BF81A-02C3-4677-8F5C-8592A7E78CD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427B4D7-D7FE-418A-B647-10F9A67739E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f6368f1-8b3d-436b-8b27-811514ce3001"/>
    <ds:schemaRef ds:uri="89653cd1-c1a4-4050-8311-3f96f910c3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8A4E042-AD38-4284-A086-B105F499F4FF}">
  <ds:schemaRefs>
    <ds:schemaRef ds:uri="http://schemas.microsoft.com/office/2006/metadata/properties"/>
    <ds:schemaRef ds:uri="http://schemas.microsoft.com/office/infopath/2007/PartnerControls"/>
    <ds:schemaRef ds:uri="89653cd1-c1a4-4050-8311-3f96f910c397"/>
    <ds:schemaRef ds:uri="4f6368f1-8b3d-436b-8b27-811514ce300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1643</TotalTime>
  <Words>74</Words>
  <Application>Microsoft Office PowerPoint</Application>
  <PresentationFormat>Custom</PresentationFormat>
  <Paragraphs>21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Thème Office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antoine jovenet</dc:creator>
  <cp:lastModifiedBy>Petre Secicar</cp:lastModifiedBy>
  <cp:revision>38</cp:revision>
  <dcterms:created xsi:type="dcterms:W3CDTF">2024-06-06T13:31:57Z</dcterms:created>
  <dcterms:modified xsi:type="dcterms:W3CDTF">2025-06-25T14:18:22Z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0x01010006356EEDEAE7F14A88356AAC92EB024A</vt:lpwstr>
  </property>
  <property fmtid="{D5CDD505-2E9C-101B-9397-08002B2CF9AE}" pid="3" name="MediaServiceImageTags">
    <vt:lpwstr/>
  </property>
</Properties>
</file>